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6" r:id="rId2"/>
  </p:sldMasterIdLst>
  <p:notesMasterIdLst>
    <p:notesMasterId r:id="rId5"/>
  </p:notesMasterIdLst>
  <p:handoutMasterIdLst>
    <p:handoutMasterId r:id="rId6"/>
  </p:handoutMasterIdLst>
  <p:sldIdLst>
    <p:sldId id="352" r:id="rId3"/>
    <p:sldId id="351" r:id="rId4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4572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9144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3716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828800" algn="ctr" rtl="0" fontAlgn="base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22860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7432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32004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3657600" algn="l" defTabSz="457200" rtl="0" eaLnBrk="1" latinLnBrk="0" hangingPunct="1">
      <a:defRPr sz="60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D8B4"/>
    <a:srgbClr val="FFBE00"/>
    <a:srgbClr val="D43B27"/>
    <a:srgbClr val="E07243"/>
    <a:srgbClr val="7A1F7F"/>
    <a:srgbClr val="884FBB"/>
    <a:srgbClr val="A021BB"/>
    <a:srgbClr val="B75DDC"/>
    <a:srgbClr val="055238"/>
    <a:srgbClr val="045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128" d="100"/>
          <a:sy n="128" d="100"/>
        </p:scale>
        <p:origin x="-96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ＭＳ Ｐゴシック" charset="0"/>
              </a:defRPr>
            </a:lvl1pPr>
          </a:lstStyle>
          <a:p>
            <a:fld id="{2CA4160B-9387-7C49-8E35-185FB58033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2420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0189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7069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709129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68139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0219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8950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3379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012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481559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051382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 xmlns:p14="http://schemas.microsoft.com/office/powerpoint/2010/main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0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1" sz="12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625475" y="669925"/>
            <a:ext cx="7891463" cy="1760759"/>
          </a:xfrm>
          <a:prstGeom prst="rect">
            <a:avLst/>
          </a:prstGeom>
          <a:solidFill>
            <a:srgbClr val="60D8B4"/>
          </a:solidFill>
          <a:ln w="12700">
            <a:solidFill>
              <a:srgbClr val="60D8B4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ja-JP" altLang="en-US" sz="5400" dirty="0">
                <a:solidFill>
                  <a:srgbClr val="161616"/>
                </a:solidFill>
                <a:latin typeface="+mn-ea"/>
                <a:ea typeface="+mn-ea"/>
                <a:cs typeface="+mn-cs"/>
              </a:rPr>
              <a:t>日本エイズ学会</a:t>
            </a:r>
          </a:p>
          <a:p>
            <a:pPr>
              <a:defRPr/>
            </a:pPr>
            <a:r>
              <a:rPr lang="ja-JP" altLang="en-US" sz="5400" dirty="0">
                <a:solidFill>
                  <a:srgbClr val="161616"/>
                </a:solidFill>
                <a:latin typeface="+mn-ea"/>
                <a:ea typeface="+mn-ea"/>
                <a:cs typeface="+mn-cs"/>
              </a:rPr>
              <a:t>利益相反 開示</a:t>
            </a:r>
            <a:endParaRPr lang="ja-JP" altLang="en-US" sz="5400" dirty="0">
              <a:solidFill>
                <a:srgbClr val="161616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535767" y="2776922"/>
            <a:ext cx="8016657" cy="331244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第</a:t>
            </a:r>
            <a:r>
              <a:rPr lang="en-US" altLang="ja-JP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7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回</a:t>
            </a:r>
            <a: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日本エイズ学会学術集会・総会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演題名：</a:t>
            </a:r>
            <a:r>
              <a:rPr lang="en-US" altLang="ja-JP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○○○○○○○○○○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筆頭発表者：</a:t>
            </a:r>
            <a:r>
              <a:rPr lang="en-US" altLang="ja-JP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　</a:t>
            </a:r>
            <a:r>
              <a:rPr lang="en-US" altLang="ja-JP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</a:p>
          <a:p>
            <a:pPr algn="l">
              <a:lnSpc>
                <a:spcPct val="130000"/>
              </a:lnSpc>
              <a:defRPr/>
            </a:pPr>
            <a:endParaRPr lang="en-US" altLang="ja-JP" sz="27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  <a:cs typeface="+mn-cs"/>
            </a:endParaRPr>
          </a:p>
          <a:p>
            <a:pPr algn="l">
              <a:lnSpc>
                <a:spcPct val="130000"/>
              </a:lnSpc>
              <a:defRPr/>
            </a:pPr>
            <a:r>
              <a:rPr lang="ja-JP" altLang="en-US" sz="27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演題発表に関連し、開示すべき利益相反関係にある企業などはありません。</a:t>
            </a:r>
            <a:endParaRPr lang="ja-JP" altLang="en-US" sz="27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06799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625475" y="669925"/>
            <a:ext cx="7891463" cy="1760759"/>
          </a:xfrm>
          <a:prstGeom prst="rect">
            <a:avLst/>
          </a:prstGeom>
          <a:solidFill>
            <a:srgbClr val="60D8B4"/>
          </a:solidFill>
          <a:ln w="12700">
            <a:solidFill>
              <a:srgbClr val="60D8B4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r>
              <a:rPr lang="ja-JP" altLang="en-US" sz="5400" dirty="0">
                <a:solidFill>
                  <a:srgbClr val="161616"/>
                </a:solidFill>
                <a:latin typeface="+mn-ea"/>
                <a:ea typeface="+mn-ea"/>
                <a:cs typeface="+mn-cs"/>
              </a:rPr>
              <a:t>日本エイズ学会</a:t>
            </a:r>
          </a:p>
          <a:p>
            <a:pPr>
              <a:defRPr/>
            </a:pPr>
            <a:r>
              <a:rPr lang="ja-JP" altLang="en-US" sz="5400" dirty="0">
                <a:solidFill>
                  <a:srgbClr val="161616"/>
                </a:solidFill>
                <a:latin typeface="+mn-ea"/>
                <a:ea typeface="+mn-ea"/>
                <a:cs typeface="+mn-cs"/>
              </a:rPr>
              <a:t>利益相反 開示</a:t>
            </a:r>
            <a:endParaRPr lang="ja-JP" altLang="en-US" sz="5400" dirty="0">
              <a:solidFill>
                <a:srgbClr val="161616"/>
              </a:solidFill>
              <a:latin typeface="+mn-ea"/>
              <a:ea typeface="+mn-ea"/>
              <a:cs typeface="+mn-cs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535768" y="2633863"/>
            <a:ext cx="8155560" cy="36779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第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回日本エイズ学会学術集会・総会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演題名：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○○○○○○○○○○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筆頭発表者：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　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</a:t>
            </a:r>
            <a:endParaRPr lang="en-US" altLang="ja-JP" sz="20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  <a:cs typeface="+mn-cs"/>
            </a:endParaRP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演題発表に関連し、開示すべき利益相反関係にある企業は以下の通りです。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特許使用料：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株式会社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顧問：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株式会社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講演料：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株式会社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原稿料：</a:t>
            </a:r>
            <a:r>
              <a:rPr lang="en-US" altLang="ja-JP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○○</a:t>
            </a:r>
            <a:r>
              <a:rPr lang="ja-JP" alt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  <a:cs typeface="+mn-cs"/>
              </a:rPr>
              <a:t>株式会社</a:t>
            </a:r>
            <a:endParaRPr lang="ja-JP" alt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720</TotalTime>
  <Words>68</Words>
  <Application>Microsoft Macintosh PowerPoint</Application>
  <PresentationFormat>画面に合わせる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Beam</vt:lpstr>
      <vt:lpstr>Office テーマ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田中 良一</cp:lastModifiedBy>
  <cp:revision>101</cp:revision>
  <cp:lastPrinted>2011-04-05T06:26:08Z</cp:lastPrinted>
  <dcterms:created xsi:type="dcterms:W3CDTF">2009-04-30T05:30:41Z</dcterms:created>
  <dcterms:modified xsi:type="dcterms:W3CDTF">2016-07-30T05:09:46Z</dcterms:modified>
</cp:coreProperties>
</file>