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816" r:id="rId2"/>
  </p:sldMasterIdLst>
  <p:notesMasterIdLst>
    <p:notesMasterId r:id="rId5"/>
  </p:notesMasterIdLst>
  <p:handoutMasterIdLst>
    <p:handoutMasterId r:id="rId6"/>
  </p:handoutMasterIdLst>
  <p:sldIdLst>
    <p:sldId id="351" r:id="rId3"/>
    <p:sldId id="350" r:id="rId4"/>
  </p:sldIdLst>
  <p:sldSz cx="7205663" cy="5403850"/>
  <p:notesSz cx="6735763" cy="9866313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sz="47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1pPr>
    <a:lvl2pPr marL="360228" algn="ctr" rtl="0" fontAlgn="base">
      <a:spcBef>
        <a:spcPct val="0"/>
      </a:spcBef>
      <a:spcAft>
        <a:spcPct val="0"/>
      </a:spcAft>
      <a:defRPr sz="47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2pPr>
    <a:lvl3pPr marL="720456" algn="ctr" rtl="0" fontAlgn="base">
      <a:spcBef>
        <a:spcPct val="0"/>
      </a:spcBef>
      <a:spcAft>
        <a:spcPct val="0"/>
      </a:spcAft>
      <a:defRPr sz="47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3pPr>
    <a:lvl4pPr marL="1080684" algn="ctr" rtl="0" fontAlgn="base">
      <a:spcBef>
        <a:spcPct val="0"/>
      </a:spcBef>
      <a:spcAft>
        <a:spcPct val="0"/>
      </a:spcAft>
      <a:defRPr sz="47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4pPr>
    <a:lvl5pPr marL="1440912" algn="ctr" rtl="0" fontAlgn="base">
      <a:spcBef>
        <a:spcPct val="0"/>
      </a:spcBef>
      <a:spcAft>
        <a:spcPct val="0"/>
      </a:spcAft>
      <a:defRPr sz="47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5pPr>
    <a:lvl6pPr marL="1801139" algn="l" defTabSz="360228" rtl="0" eaLnBrk="1" latinLnBrk="0" hangingPunct="1">
      <a:defRPr sz="47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6pPr>
    <a:lvl7pPr marL="2161367" algn="l" defTabSz="360228" rtl="0" eaLnBrk="1" latinLnBrk="0" hangingPunct="1">
      <a:defRPr sz="47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7pPr>
    <a:lvl8pPr marL="2521595" algn="l" defTabSz="360228" rtl="0" eaLnBrk="1" latinLnBrk="0" hangingPunct="1">
      <a:defRPr sz="47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8pPr>
    <a:lvl9pPr marL="2881823" algn="l" defTabSz="360228" rtl="0" eaLnBrk="1" latinLnBrk="0" hangingPunct="1">
      <a:defRPr sz="4700" b="1" kern="1200">
        <a:solidFill>
          <a:srgbClr val="FFFFFF"/>
        </a:solidFill>
        <a:latin typeface="Arial" charset="0"/>
        <a:ea typeface="ＭＳ ゴシック" charset="0"/>
        <a:cs typeface="ＭＳ 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BE00"/>
    <a:srgbClr val="D43B27"/>
    <a:srgbClr val="E07243"/>
    <a:srgbClr val="7A1F7F"/>
    <a:srgbClr val="884FBB"/>
    <a:srgbClr val="A021BB"/>
    <a:srgbClr val="B75DDC"/>
    <a:srgbClr val="055238"/>
    <a:srgbClr val="045241"/>
    <a:srgbClr val="005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 autoAdjust="0"/>
    <p:restoredTop sz="99860" autoAdjust="0"/>
  </p:normalViewPr>
  <p:slideViewPr>
    <p:cSldViewPr snapToGrid="0">
      <p:cViewPr varScale="1">
        <p:scale>
          <a:sx n="176" d="100"/>
          <a:sy n="176" d="100"/>
        </p:scale>
        <p:origin x="-2432" y="-112"/>
      </p:cViewPr>
      <p:guideLst>
        <p:guide orient="horz" pos="1702"/>
        <p:guide pos="22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403A2ECF-5192-064E-B783-92FDABEF53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2299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102nd消化器内視鏡（第1会場）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3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43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 b="0" smtClean="0">
                <a:solidFill>
                  <a:schemeClr val="tx1"/>
                </a:solidFill>
                <a:effectLst/>
                <a:ea typeface="ＭＳ Ｐゴシック" pitchFamily="52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43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>
                <a:solidFill>
                  <a:schemeClr val="tx1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fld id="{F6A36C8C-F2FD-814D-A386-E6407389CF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3620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1pPr>
    <a:lvl2pPr marL="360228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2pPr>
    <a:lvl3pPr marL="720456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3pPr>
    <a:lvl4pPr marL="1080684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4pPr>
    <a:lvl5pPr marL="1440912" algn="l" rtl="0" eaLnBrk="0" fontAlgn="base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Arial" charset="0"/>
        <a:ea typeface="ＭＳ Ｐ明朝" pitchFamily="52" charset="-128"/>
        <a:cs typeface="ＭＳ Ｐ明朝" charset="0"/>
      </a:defRPr>
    </a:lvl5pPr>
    <a:lvl6pPr marL="1801139" algn="l" defTabSz="720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161367" algn="l" defTabSz="720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521595" algn="l" defTabSz="720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881823" algn="l" defTabSz="720456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>
              <a:ea typeface="ＭＳ Ｐ明朝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7205663" cy="5402600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ゴシック" pitchFamily="52" charset="-128"/>
                <a:cs typeface="+mn-cs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ゴシック" pitchFamily="52" charset="-128"/>
                  <a:cs typeface="+mn-cs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ＭＳ ゴシック" pitchFamily="52" charset="-128"/>
                  <a:cs typeface="+mn-cs"/>
                </a:endParaRPr>
              </a:p>
            </p:txBody>
          </p:sp>
        </p:grpSp>
      </p:grpSp>
      <p:sp>
        <p:nvSpPr>
          <p:cNvPr id="189482" name="Rectangle 4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360283" y="1260898"/>
            <a:ext cx="6485097" cy="14410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72046" tIns="36023" rIns="72046" bIns="36023" numCol="1" anchor="ctr" anchorCtr="0" compatLnSpc="1">
            <a:prstTxWarp prst="textNoShape">
              <a:avLst/>
            </a:prstTxWarp>
          </a:bodyPr>
          <a:lstStyle>
            <a:lvl1pPr>
              <a:defRPr sz="38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89483" name="Rectangle 4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080850" y="3062182"/>
            <a:ext cx="5043964" cy="138098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72046" tIns="36023" rIns="72046" bIns="36023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5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60283" y="4919755"/>
            <a:ext cx="1681321" cy="36025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72046" tIns="36023" rIns="72046" bIns="36023" numCol="1" anchor="b" anchorCtr="0" compatLnSpc="1">
            <a:prstTxWarp prst="textNoShape">
              <a:avLst/>
            </a:prstTxWarp>
          </a:bodyPr>
          <a:lstStyle>
            <a:lvl1pPr algn="l">
              <a:defRPr sz="9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461935" y="4923508"/>
            <a:ext cx="2281793" cy="36025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72046" tIns="36023" rIns="72046" bIns="36023" numCol="1" anchor="b" anchorCtr="0" compatLnSpc="1">
            <a:prstTxWarp prst="textNoShape">
              <a:avLst/>
            </a:prstTxWarp>
          </a:bodyPr>
          <a:lstStyle>
            <a:lvl1pPr>
              <a:defRPr sz="9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5164059" y="4919755"/>
            <a:ext cx="1681321" cy="36025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72046" tIns="36023" rIns="72046" bIns="36023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charset="0"/>
                <a:cs typeface="ＭＳ Ｐゴシック" charset="0"/>
              </a:defRPr>
            </a:lvl1pPr>
          </a:lstStyle>
          <a:p>
            <a:fld id="{2CA4160B-9387-7C49-8E35-185FB58033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7242080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283" y="216404"/>
            <a:ext cx="6485097" cy="900642"/>
          </a:xfrm>
          <a:prstGeom prst="rect">
            <a:avLst/>
          </a:prstGeom>
        </p:spPr>
        <p:txBody>
          <a:bodyPr lIns="72046" tIns="36023" rIns="72046" bIns="36023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283" y="1260899"/>
            <a:ext cx="6485097" cy="3566291"/>
          </a:xfrm>
          <a:prstGeom prst="rect">
            <a:avLst/>
          </a:prstGeom>
        </p:spPr>
        <p:txBody>
          <a:bodyPr vert="eaVert" lIns="72046" tIns="36023" rIns="72046" bIns="36023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001897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4106" y="216405"/>
            <a:ext cx="1621274" cy="4610785"/>
          </a:xfrm>
          <a:prstGeom prst="rect">
            <a:avLst/>
          </a:prstGeom>
        </p:spPr>
        <p:txBody>
          <a:bodyPr vert="eaVert" lIns="72046" tIns="36023" rIns="72046" bIns="36023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283" y="216405"/>
            <a:ext cx="4743728" cy="4610785"/>
          </a:xfrm>
          <a:prstGeom prst="rect">
            <a:avLst/>
          </a:prstGeom>
        </p:spPr>
        <p:txBody>
          <a:bodyPr vert="eaVert" lIns="72046" tIns="36023" rIns="72046" bIns="36023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470691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425" y="1678697"/>
            <a:ext cx="6124814" cy="11583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850" y="3062182"/>
            <a:ext cx="5043964" cy="1380984"/>
          </a:xfrm>
        </p:spPr>
        <p:txBody>
          <a:bodyPr/>
          <a:lstStyle>
            <a:lvl1pPr marL="0" indent="0" algn="ctr">
              <a:buNone/>
              <a:defRPr/>
            </a:lvl1pPr>
            <a:lvl2pPr marL="360228" indent="0" algn="ctr">
              <a:buNone/>
              <a:defRPr/>
            </a:lvl2pPr>
            <a:lvl3pPr marL="720456" indent="0" algn="ctr">
              <a:buNone/>
              <a:defRPr/>
            </a:lvl3pPr>
            <a:lvl4pPr marL="1080684" indent="0" algn="ctr">
              <a:buNone/>
              <a:defRPr/>
            </a:lvl4pPr>
            <a:lvl5pPr marL="1440912" indent="0" algn="ctr">
              <a:buNone/>
              <a:defRPr/>
            </a:lvl5pPr>
            <a:lvl6pPr marL="1801139" indent="0" algn="ctr">
              <a:buNone/>
              <a:defRPr/>
            </a:lvl6pPr>
            <a:lvl7pPr marL="2161367" indent="0" algn="ctr">
              <a:buNone/>
              <a:defRPr/>
            </a:lvl7pPr>
            <a:lvl8pPr marL="2521595" indent="0" algn="ctr">
              <a:buNone/>
              <a:defRPr/>
            </a:lvl8pPr>
            <a:lvl9pPr marL="2881823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8073C-D5FC-2044-ADF4-229FCFFD29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4175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941B3-EB75-8F43-8260-4BF5A07C89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2656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9198" y="3472474"/>
            <a:ext cx="6124814" cy="107326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9198" y="2290382"/>
            <a:ext cx="6124814" cy="1182092"/>
          </a:xfrm>
        </p:spPr>
        <p:txBody>
          <a:bodyPr anchor="b"/>
          <a:lstStyle>
            <a:lvl1pPr marL="0" indent="0">
              <a:buNone/>
              <a:defRPr sz="1600"/>
            </a:lvl1pPr>
            <a:lvl2pPr marL="360228" indent="0">
              <a:buNone/>
              <a:defRPr sz="1400"/>
            </a:lvl2pPr>
            <a:lvl3pPr marL="720456" indent="0">
              <a:buNone/>
              <a:defRPr sz="1300"/>
            </a:lvl3pPr>
            <a:lvl4pPr marL="1080684" indent="0">
              <a:buNone/>
              <a:defRPr sz="1100"/>
            </a:lvl4pPr>
            <a:lvl5pPr marL="1440912" indent="0">
              <a:buNone/>
              <a:defRPr sz="1100"/>
            </a:lvl5pPr>
            <a:lvl6pPr marL="1801139" indent="0">
              <a:buNone/>
              <a:defRPr sz="1100"/>
            </a:lvl6pPr>
            <a:lvl7pPr marL="2161367" indent="0">
              <a:buNone/>
              <a:defRPr sz="1100"/>
            </a:lvl7pPr>
            <a:lvl8pPr marL="2521595" indent="0">
              <a:buNone/>
              <a:defRPr sz="1100"/>
            </a:lvl8pPr>
            <a:lvl9pPr marL="2881823" indent="0">
              <a:buNone/>
              <a:defRPr sz="1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F65B1-2EA6-2D4C-AF8E-63E05FCBA2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5605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283" y="1260899"/>
            <a:ext cx="3182501" cy="356629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2879" y="1260899"/>
            <a:ext cx="3182501" cy="3566291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BB6BE-2D9A-C649-8670-EB48CD03A2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6998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283" y="1209612"/>
            <a:ext cx="3183753" cy="50410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0228" indent="0">
              <a:buNone/>
              <a:defRPr sz="1600" b="1"/>
            </a:lvl2pPr>
            <a:lvl3pPr marL="720456" indent="0">
              <a:buNone/>
              <a:defRPr sz="1400" b="1"/>
            </a:lvl3pPr>
            <a:lvl4pPr marL="1080684" indent="0">
              <a:buNone/>
              <a:defRPr sz="1300" b="1"/>
            </a:lvl4pPr>
            <a:lvl5pPr marL="1440912" indent="0">
              <a:buNone/>
              <a:defRPr sz="1300" b="1"/>
            </a:lvl5pPr>
            <a:lvl6pPr marL="1801139" indent="0">
              <a:buNone/>
              <a:defRPr sz="1300" b="1"/>
            </a:lvl6pPr>
            <a:lvl7pPr marL="2161367" indent="0">
              <a:buNone/>
              <a:defRPr sz="1300" b="1"/>
            </a:lvl7pPr>
            <a:lvl8pPr marL="2521595" indent="0">
              <a:buNone/>
              <a:defRPr sz="1300" b="1"/>
            </a:lvl8pPr>
            <a:lvl9pPr marL="2881823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283" y="1713721"/>
            <a:ext cx="3183753" cy="311346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60377" y="1209612"/>
            <a:ext cx="3185003" cy="504109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0228" indent="0">
              <a:buNone/>
              <a:defRPr sz="1600" b="1"/>
            </a:lvl2pPr>
            <a:lvl3pPr marL="720456" indent="0">
              <a:buNone/>
              <a:defRPr sz="1400" b="1"/>
            </a:lvl3pPr>
            <a:lvl4pPr marL="1080684" indent="0">
              <a:buNone/>
              <a:defRPr sz="1300" b="1"/>
            </a:lvl4pPr>
            <a:lvl5pPr marL="1440912" indent="0">
              <a:buNone/>
              <a:defRPr sz="1300" b="1"/>
            </a:lvl5pPr>
            <a:lvl6pPr marL="1801139" indent="0">
              <a:buNone/>
              <a:defRPr sz="1300" b="1"/>
            </a:lvl6pPr>
            <a:lvl7pPr marL="2161367" indent="0">
              <a:buNone/>
              <a:defRPr sz="1300" b="1"/>
            </a:lvl7pPr>
            <a:lvl8pPr marL="2521595" indent="0">
              <a:buNone/>
              <a:defRPr sz="1300" b="1"/>
            </a:lvl8pPr>
            <a:lvl9pPr marL="2881823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60377" y="1713721"/>
            <a:ext cx="3185003" cy="311346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3FFDF9-2240-CB49-9956-64B08F22069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886853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E01C5-D386-394D-BE27-E4761D62AA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784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BC360-3428-A941-BF33-3E24A0D914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69373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284" y="215153"/>
            <a:ext cx="2370613" cy="91565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7214" y="215154"/>
            <a:ext cx="4028166" cy="461203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284" y="1130806"/>
            <a:ext cx="2370613" cy="3696384"/>
          </a:xfrm>
        </p:spPr>
        <p:txBody>
          <a:bodyPr/>
          <a:lstStyle>
            <a:lvl1pPr marL="0" indent="0">
              <a:buNone/>
              <a:defRPr sz="1100"/>
            </a:lvl1pPr>
            <a:lvl2pPr marL="360228" indent="0">
              <a:buNone/>
              <a:defRPr sz="900"/>
            </a:lvl2pPr>
            <a:lvl3pPr marL="720456" indent="0">
              <a:buNone/>
              <a:defRPr sz="800"/>
            </a:lvl3pPr>
            <a:lvl4pPr marL="1080684" indent="0">
              <a:buNone/>
              <a:defRPr sz="700"/>
            </a:lvl4pPr>
            <a:lvl5pPr marL="1440912" indent="0">
              <a:buNone/>
              <a:defRPr sz="700"/>
            </a:lvl5pPr>
            <a:lvl6pPr marL="1801139" indent="0">
              <a:buNone/>
              <a:defRPr sz="700"/>
            </a:lvl6pPr>
            <a:lvl7pPr marL="2161367" indent="0">
              <a:buNone/>
              <a:defRPr sz="700"/>
            </a:lvl7pPr>
            <a:lvl8pPr marL="2521595" indent="0">
              <a:buNone/>
              <a:defRPr sz="700"/>
            </a:lvl8pPr>
            <a:lvl9pPr marL="2881823" indent="0">
              <a:buNone/>
              <a:defRPr sz="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EDA3B-E0EF-C84C-BBAC-8EF22F51E1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996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283" y="216404"/>
            <a:ext cx="6485097" cy="900642"/>
          </a:xfrm>
          <a:prstGeom prst="rect">
            <a:avLst/>
          </a:prstGeom>
        </p:spPr>
        <p:txBody>
          <a:bodyPr lIns="72046" tIns="36023" rIns="72046" bIns="36023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60283" y="1260899"/>
            <a:ext cx="6485097" cy="3566291"/>
          </a:xfrm>
          <a:prstGeom prst="rect">
            <a:avLst/>
          </a:prstGeom>
        </p:spPr>
        <p:txBody>
          <a:bodyPr lIns="72046" tIns="36023" rIns="72046" bIns="36023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7091298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2360" y="3782695"/>
            <a:ext cx="4323398" cy="446569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2360" y="482844"/>
            <a:ext cx="4323398" cy="3242310"/>
          </a:xfrm>
        </p:spPr>
        <p:txBody>
          <a:bodyPr/>
          <a:lstStyle>
            <a:lvl1pPr marL="0" indent="0">
              <a:buNone/>
              <a:defRPr sz="2500"/>
            </a:lvl1pPr>
            <a:lvl2pPr marL="360228" indent="0">
              <a:buNone/>
              <a:defRPr sz="2200"/>
            </a:lvl2pPr>
            <a:lvl3pPr marL="720456" indent="0">
              <a:buNone/>
              <a:defRPr sz="1900"/>
            </a:lvl3pPr>
            <a:lvl4pPr marL="1080684" indent="0">
              <a:buNone/>
              <a:defRPr sz="1600"/>
            </a:lvl4pPr>
            <a:lvl5pPr marL="1440912" indent="0">
              <a:buNone/>
              <a:defRPr sz="1600"/>
            </a:lvl5pPr>
            <a:lvl6pPr marL="1801139" indent="0">
              <a:buNone/>
              <a:defRPr sz="1600"/>
            </a:lvl6pPr>
            <a:lvl7pPr marL="2161367" indent="0">
              <a:buNone/>
              <a:defRPr sz="1600"/>
            </a:lvl7pPr>
            <a:lvl8pPr marL="2521595" indent="0">
              <a:buNone/>
              <a:defRPr sz="1600"/>
            </a:lvl8pPr>
            <a:lvl9pPr marL="2881823" indent="0">
              <a:buNone/>
              <a:defRPr sz="16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2360" y="4229264"/>
            <a:ext cx="4323398" cy="634201"/>
          </a:xfrm>
        </p:spPr>
        <p:txBody>
          <a:bodyPr/>
          <a:lstStyle>
            <a:lvl1pPr marL="0" indent="0">
              <a:buNone/>
              <a:defRPr sz="1100"/>
            </a:lvl1pPr>
            <a:lvl2pPr marL="360228" indent="0">
              <a:buNone/>
              <a:defRPr sz="900"/>
            </a:lvl2pPr>
            <a:lvl3pPr marL="720456" indent="0">
              <a:buNone/>
              <a:defRPr sz="800"/>
            </a:lvl3pPr>
            <a:lvl4pPr marL="1080684" indent="0">
              <a:buNone/>
              <a:defRPr sz="700"/>
            </a:lvl4pPr>
            <a:lvl5pPr marL="1440912" indent="0">
              <a:buNone/>
              <a:defRPr sz="700"/>
            </a:lvl5pPr>
            <a:lvl6pPr marL="1801139" indent="0">
              <a:buNone/>
              <a:defRPr sz="700"/>
            </a:lvl6pPr>
            <a:lvl7pPr marL="2161367" indent="0">
              <a:buNone/>
              <a:defRPr sz="700"/>
            </a:lvl7pPr>
            <a:lvl8pPr marL="2521595" indent="0">
              <a:buNone/>
              <a:defRPr sz="700"/>
            </a:lvl8pPr>
            <a:lvl9pPr marL="2881823" indent="0">
              <a:buNone/>
              <a:defRPr sz="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6C0FF-74A1-E545-B1FE-ADFF06415B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78915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C76F9-7FD5-7A49-AF6A-A9FCC4D4194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8797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4106" y="216405"/>
            <a:ext cx="1621274" cy="461078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60283" y="216405"/>
            <a:ext cx="4743728" cy="461078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F8ED3-23F1-444E-BD06-53830C34CC7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49934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9198" y="3472474"/>
            <a:ext cx="6124814" cy="1073265"/>
          </a:xfrm>
          <a:prstGeom prst="rect">
            <a:avLst/>
          </a:prstGeom>
        </p:spPr>
        <p:txBody>
          <a:bodyPr lIns="72046" tIns="36023" rIns="72046" bIns="36023" anchor="t"/>
          <a:lstStyle>
            <a:lvl1pPr algn="l">
              <a:defRPr sz="32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9198" y="2290382"/>
            <a:ext cx="6124814" cy="1182092"/>
          </a:xfrm>
          <a:prstGeom prst="rect">
            <a:avLst/>
          </a:prstGeom>
        </p:spPr>
        <p:txBody>
          <a:bodyPr lIns="72046" tIns="36023" rIns="72046" bIns="36023" anchor="b"/>
          <a:lstStyle>
            <a:lvl1pPr marL="0" indent="0">
              <a:buNone/>
              <a:defRPr sz="1600"/>
            </a:lvl1pPr>
            <a:lvl2pPr marL="360228" indent="0">
              <a:buNone/>
              <a:defRPr sz="1400"/>
            </a:lvl2pPr>
            <a:lvl3pPr marL="720456" indent="0">
              <a:buNone/>
              <a:defRPr sz="1300"/>
            </a:lvl3pPr>
            <a:lvl4pPr marL="1080684" indent="0">
              <a:buNone/>
              <a:defRPr sz="1100"/>
            </a:lvl4pPr>
            <a:lvl5pPr marL="1440912" indent="0">
              <a:buNone/>
              <a:defRPr sz="1100"/>
            </a:lvl5pPr>
            <a:lvl6pPr marL="1801139" indent="0">
              <a:buNone/>
              <a:defRPr sz="1100"/>
            </a:lvl6pPr>
            <a:lvl7pPr marL="2161367" indent="0">
              <a:buNone/>
              <a:defRPr sz="1100"/>
            </a:lvl7pPr>
            <a:lvl8pPr marL="2521595" indent="0">
              <a:buNone/>
              <a:defRPr sz="1100"/>
            </a:lvl8pPr>
            <a:lvl9pPr marL="2881823" indent="0">
              <a:buNone/>
              <a:defRPr sz="11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3681394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283" y="216404"/>
            <a:ext cx="6485097" cy="900642"/>
          </a:xfrm>
          <a:prstGeom prst="rect">
            <a:avLst/>
          </a:prstGeom>
        </p:spPr>
        <p:txBody>
          <a:bodyPr lIns="72046" tIns="36023" rIns="72046" bIns="36023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60283" y="1260899"/>
            <a:ext cx="3182501" cy="3566291"/>
          </a:xfrm>
          <a:prstGeom prst="rect">
            <a:avLst/>
          </a:prstGeom>
        </p:spPr>
        <p:txBody>
          <a:bodyPr lIns="72046" tIns="36023" rIns="72046" bIns="3602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2879" y="1260899"/>
            <a:ext cx="3182501" cy="3566291"/>
          </a:xfrm>
          <a:prstGeom prst="rect">
            <a:avLst/>
          </a:prstGeom>
        </p:spPr>
        <p:txBody>
          <a:bodyPr lIns="72046" tIns="36023" rIns="72046" bIns="36023"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802191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283" y="216404"/>
            <a:ext cx="6485097" cy="900642"/>
          </a:xfrm>
          <a:prstGeom prst="rect">
            <a:avLst/>
          </a:prstGeom>
        </p:spPr>
        <p:txBody>
          <a:bodyPr lIns="72046" tIns="36023" rIns="72046" bIns="36023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283" y="1209612"/>
            <a:ext cx="3183753" cy="504109"/>
          </a:xfrm>
          <a:prstGeom prst="rect">
            <a:avLst/>
          </a:prstGeom>
        </p:spPr>
        <p:txBody>
          <a:bodyPr lIns="72046" tIns="36023" rIns="72046" bIns="36023" anchor="b"/>
          <a:lstStyle>
            <a:lvl1pPr marL="0" indent="0">
              <a:buNone/>
              <a:defRPr sz="1900" b="1"/>
            </a:lvl1pPr>
            <a:lvl2pPr marL="360228" indent="0">
              <a:buNone/>
              <a:defRPr sz="1600" b="1"/>
            </a:lvl2pPr>
            <a:lvl3pPr marL="720456" indent="0">
              <a:buNone/>
              <a:defRPr sz="1400" b="1"/>
            </a:lvl3pPr>
            <a:lvl4pPr marL="1080684" indent="0">
              <a:buNone/>
              <a:defRPr sz="1300" b="1"/>
            </a:lvl4pPr>
            <a:lvl5pPr marL="1440912" indent="0">
              <a:buNone/>
              <a:defRPr sz="1300" b="1"/>
            </a:lvl5pPr>
            <a:lvl6pPr marL="1801139" indent="0">
              <a:buNone/>
              <a:defRPr sz="1300" b="1"/>
            </a:lvl6pPr>
            <a:lvl7pPr marL="2161367" indent="0">
              <a:buNone/>
              <a:defRPr sz="1300" b="1"/>
            </a:lvl7pPr>
            <a:lvl8pPr marL="2521595" indent="0">
              <a:buNone/>
              <a:defRPr sz="1300" b="1"/>
            </a:lvl8pPr>
            <a:lvl9pPr marL="2881823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283" y="1713721"/>
            <a:ext cx="3183753" cy="3113469"/>
          </a:xfrm>
          <a:prstGeom prst="rect">
            <a:avLst/>
          </a:prstGeom>
        </p:spPr>
        <p:txBody>
          <a:bodyPr lIns="72046" tIns="36023" rIns="72046" bIns="3602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60377" y="1209612"/>
            <a:ext cx="3185003" cy="504109"/>
          </a:xfrm>
          <a:prstGeom prst="rect">
            <a:avLst/>
          </a:prstGeom>
        </p:spPr>
        <p:txBody>
          <a:bodyPr lIns="72046" tIns="36023" rIns="72046" bIns="36023" anchor="b"/>
          <a:lstStyle>
            <a:lvl1pPr marL="0" indent="0">
              <a:buNone/>
              <a:defRPr sz="1900" b="1"/>
            </a:lvl1pPr>
            <a:lvl2pPr marL="360228" indent="0">
              <a:buNone/>
              <a:defRPr sz="1600" b="1"/>
            </a:lvl2pPr>
            <a:lvl3pPr marL="720456" indent="0">
              <a:buNone/>
              <a:defRPr sz="1400" b="1"/>
            </a:lvl3pPr>
            <a:lvl4pPr marL="1080684" indent="0">
              <a:buNone/>
              <a:defRPr sz="1300" b="1"/>
            </a:lvl4pPr>
            <a:lvl5pPr marL="1440912" indent="0">
              <a:buNone/>
              <a:defRPr sz="1300" b="1"/>
            </a:lvl5pPr>
            <a:lvl6pPr marL="1801139" indent="0">
              <a:buNone/>
              <a:defRPr sz="1300" b="1"/>
            </a:lvl6pPr>
            <a:lvl7pPr marL="2161367" indent="0">
              <a:buNone/>
              <a:defRPr sz="1300" b="1"/>
            </a:lvl7pPr>
            <a:lvl8pPr marL="2521595" indent="0">
              <a:buNone/>
              <a:defRPr sz="1300" b="1"/>
            </a:lvl8pPr>
            <a:lvl9pPr marL="2881823" indent="0">
              <a:buNone/>
              <a:defRPr sz="13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60377" y="1713721"/>
            <a:ext cx="3185003" cy="3113469"/>
          </a:xfrm>
          <a:prstGeom prst="rect">
            <a:avLst/>
          </a:prstGeom>
        </p:spPr>
        <p:txBody>
          <a:bodyPr lIns="72046" tIns="36023" rIns="72046" bIns="36023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189504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283" y="216404"/>
            <a:ext cx="6485097" cy="900642"/>
          </a:xfrm>
          <a:prstGeom prst="rect">
            <a:avLst/>
          </a:prstGeom>
        </p:spPr>
        <p:txBody>
          <a:bodyPr lIns="72046" tIns="36023" rIns="72046" bIns="36023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9337917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01253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284" y="215153"/>
            <a:ext cx="2370613" cy="915652"/>
          </a:xfrm>
          <a:prstGeom prst="rect">
            <a:avLst/>
          </a:prstGeom>
        </p:spPr>
        <p:txBody>
          <a:bodyPr lIns="72046" tIns="36023" rIns="72046" bIns="36023" anchor="b"/>
          <a:lstStyle>
            <a:lvl1pPr algn="l">
              <a:defRPr sz="16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7214" y="215154"/>
            <a:ext cx="4028166" cy="4612036"/>
          </a:xfrm>
          <a:prstGeom prst="rect">
            <a:avLst/>
          </a:prstGeom>
        </p:spPr>
        <p:txBody>
          <a:bodyPr lIns="72046" tIns="36023" rIns="72046" bIns="36023"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284" y="1130806"/>
            <a:ext cx="2370613" cy="3696384"/>
          </a:xfrm>
          <a:prstGeom prst="rect">
            <a:avLst/>
          </a:prstGeom>
        </p:spPr>
        <p:txBody>
          <a:bodyPr lIns="72046" tIns="36023" rIns="72046" bIns="36023"/>
          <a:lstStyle>
            <a:lvl1pPr marL="0" indent="0">
              <a:buNone/>
              <a:defRPr sz="1100"/>
            </a:lvl1pPr>
            <a:lvl2pPr marL="360228" indent="0">
              <a:buNone/>
              <a:defRPr sz="900"/>
            </a:lvl2pPr>
            <a:lvl3pPr marL="720456" indent="0">
              <a:buNone/>
              <a:defRPr sz="800"/>
            </a:lvl3pPr>
            <a:lvl4pPr marL="1080684" indent="0">
              <a:buNone/>
              <a:defRPr sz="700"/>
            </a:lvl4pPr>
            <a:lvl5pPr marL="1440912" indent="0">
              <a:buNone/>
              <a:defRPr sz="700"/>
            </a:lvl5pPr>
            <a:lvl6pPr marL="1801139" indent="0">
              <a:buNone/>
              <a:defRPr sz="700"/>
            </a:lvl6pPr>
            <a:lvl7pPr marL="2161367" indent="0">
              <a:buNone/>
              <a:defRPr sz="700"/>
            </a:lvl7pPr>
            <a:lvl8pPr marL="2521595" indent="0">
              <a:buNone/>
              <a:defRPr sz="700"/>
            </a:lvl8pPr>
            <a:lvl9pPr marL="2881823" indent="0">
              <a:buNone/>
              <a:defRPr sz="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5481559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2360" y="3782695"/>
            <a:ext cx="4323398" cy="446569"/>
          </a:xfrm>
          <a:prstGeom prst="rect">
            <a:avLst/>
          </a:prstGeom>
        </p:spPr>
        <p:txBody>
          <a:bodyPr lIns="72046" tIns="36023" rIns="72046" bIns="36023" anchor="b"/>
          <a:lstStyle>
            <a:lvl1pPr algn="l">
              <a:defRPr sz="16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2360" y="482844"/>
            <a:ext cx="4323398" cy="3242310"/>
          </a:xfrm>
          <a:prstGeom prst="rect">
            <a:avLst/>
          </a:prstGeom>
        </p:spPr>
        <p:txBody>
          <a:bodyPr lIns="72046" tIns="36023" rIns="72046" bIns="36023"/>
          <a:lstStyle>
            <a:lvl1pPr marL="0" indent="0">
              <a:buNone/>
              <a:defRPr sz="2500"/>
            </a:lvl1pPr>
            <a:lvl2pPr marL="360228" indent="0">
              <a:buNone/>
              <a:defRPr sz="2200"/>
            </a:lvl2pPr>
            <a:lvl3pPr marL="720456" indent="0">
              <a:buNone/>
              <a:defRPr sz="1900"/>
            </a:lvl3pPr>
            <a:lvl4pPr marL="1080684" indent="0">
              <a:buNone/>
              <a:defRPr sz="1600"/>
            </a:lvl4pPr>
            <a:lvl5pPr marL="1440912" indent="0">
              <a:buNone/>
              <a:defRPr sz="1600"/>
            </a:lvl5pPr>
            <a:lvl6pPr marL="1801139" indent="0">
              <a:buNone/>
              <a:defRPr sz="1600"/>
            </a:lvl6pPr>
            <a:lvl7pPr marL="2161367" indent="0">
              <a:buNone/>
              <a:defRPr sz="1600"/>
            </a:lvl7pPr>
            <a:lvl8pPr marL="2521595" indent="0">
              <a:buNone/>
              <a:defRPr sz="1600"/>
            </a:lvl8pPr>
            <a:lvl9pPr marL="2881823" indent="0">
              <a:buNone/>
              <a:defRPr sz="16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2360" y="4229264"/>
            <a:ext cx="4323398" cy="634201"/>
          </a:xfrm>
          <a:prstGeom prst="rect">
            <a:avLst/>
          </a:prstGeom>
        </p:spPr>
        <p:txBody>
          <a:bodyPr lIns="72046" tIns="36023" rIns="72046" bIns="36023"/>
          <a:lstStyle>
            <a:lvl1pPr marL="0" indent="0">
              <a:buNone/>
              <a:defRPr sz="1100"/>
            </a:lvl1pPr>
            <a:lvl2pPr marL="360228" indent="0">
              <a:buNone/>
              <a:defRPr sz="900"/>
            </a:lvl2pPr>
            <a:lvl3pPr marL="720456" indent="0">
              <a:buNone/>
              <a:defRPr sz="800"/>
            </a:lvl3pPr>
            <a:lvl4pPr marL="1080684" indent="0">
              <a:buNone/>
              <a:defRPr sz="700"/>
            </a:lvl4pPr>
            <a:lvl5pPr marL="1440912" indent="0">
              <a:buNone/>
              <a:defRPr sz="700"/>
            </a:lvl5pPr>
            <a:lvl6pPr marL="1801139" indent="0">
              <a:buNone/>
              <a:defRPr sz="700"/>
            </a:lvl6pPr>
            <a:lvl7pPr marL="2161367" indent="0">
              <a:buNone/>
              <a:defRPr sz="700"/>
            </a:lvl7pPr>
            <a:lvl8pPr marL="2521595" indent="0">
              <a:buNone/>
              <a:defRPr sz="700"/>
            </a:lvl8pPr>
            <a:lvl9pPr marL="2881823" indent="0">
              <a:buNone/>
              <a:defRPr sz="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80513828"/>
      </p:ext>
    </p:extLst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72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70" name="Rectangle 54"/>
          <p:cNvSpPr>
            <a:spLocks noChangeArrowheads="1"/>
          </p:cNvSpPr>
          <p:nvPr userDrawn="1"/>
        </p:nvSpPr>
        <p:spPr bwMode="auto">
          <a:xfrm>
            <a:off x="202660" y="248928"/>
            <a:ext cx="6784082" cy="491725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2046" tIns="36023" rIns="72046" bIns="36023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0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 xmlns:p14="http://schemas.microsoft.com/office/powerpoint/2010/main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  <a:cs typeface="ＭＳ Ｐゴシック" charset="0"/>
        </a:defRPr>
      </a:lvl5pPr>
      <a:lvl6pPr marL="360228" algn="ctr" rtl="0" fontAlgn="base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6pPr>
      <a:lvl7pPr marL="720456" algn="ctr" rtl="0" fontAlgn="base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7pPr>
      <a:lvl8pPr marL="1080684" algn="ctr" rtl="0" fontAlgn="base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8pPr>
      <a:lvl9pPr marL="1440912" algn="ctr" rtl="0" fontAlgn="base">
        <a:spcBef>
          <a:spcPct val="0"/>
        </a:spcBef>
        <a:spcAft>
          <a:spcPct val="0"/>
        </a:spcAft>
        <a:defRPr kumimoji="1" sz="35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2" charset="-128"/>
        </a:defRPr>
      </a:lvl9pPr>
    </p:titleStyle>
    <p:bodyStyle>
      <a:lvl1pPr marL="270171" indent="-270171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charset="0"/>
        <a:buBlip>
          <a:blip r:embed="rId13"/>
        </a:buBlip>
        <a:defRPr kumimoji="1" sz="2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ＭＳ Ｐゴシック" charset="0"/>
        </a:defRPr>
      </a:lvl1pPr>
      <a:lvl2pPr marL="585370" indent="-225142" algn="l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900570" indent="-18011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0"/>
        <a:buBlip>
          <a:blip r:embed="rId14"/>
        </a:buBlip>
        <a:defRPr kumimoji="1" sz="1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260798" indent="-180114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1621025" indent="-180114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0"/>
        <a:buBlip>
          <a:blip r:embed="rId15"/>
        </a:buBlip>
        <a:defRPr kumimoji="1"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1981253" indent="-180114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341481" indent="-180114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2701709" indent="-180114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061937" indent="-180114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52" charset="2"/>
        <a:buBlip>
          <a:blip r:embed="rId15"/>
        </a:buBlip>
        <a:defRPr kumimoji="1"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228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0456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684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912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1139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61367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21595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81823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72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60283" y="216404"/>
            <a:ext cx="6485097" cy="90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72046" tIns="36023" rIns="72046" bIns="3602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60283" y="1260899"/>
            <a:ext cx="6485097" cy="356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72046" tIns="36023" rIns="72046" bIns="360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283" y="5008569"/>
            <a:ext cx="1681321" cy="287705"/>
          </a:xfrm>
          <a:prstGeom prst="rect">
            <a:avLst/>
          </a:prstGeom>
        </p:spPr>
        <p:txBody>
          <a:bodyPr vert="horz" lIns="72046" tIns="36023" rIns="72046" bIns="36023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900" b="0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1935" y="5008569"/>
            <a:ext cx="2281793" cy="287705"/>
          </a:xfrm>
          <a:prstGeom prst="rect">
            <a:avLst/>
          </a:prstGeom>
        </p:spPr>
        <p:txBody>
          <a:bodyPr vert="horz" wrap="square" lIns="72046" tIns="36023" rIns="72046" bIns="36023" numCol="1" anchor="ctr" anchorCtr="0" compatLnSpc="1">
            <a:prstTxWarp prst="textNoShape">
              <a:avLst/>
            </a:prstTxWarp>
          </a:bodyPr>
          <a:lstStyle>
            <a:lvl1pPr>
              <a:defRPr kumimoji="1" sz="900" b="0" smtClean="0"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4059" y="5008569"/>
            <a:ext cx="1681321" cy="287705"/>
          </a:xfrm>
          <a:prstGeom prst="rect">
            <a:avLst/>
          </a:prstGeom>
        </p:spPr>
        <p:txBody>
          <a:bodyPr vert="horz" wrap="square" lIns="72046" tIns="36023" rIns="72046" bIns="36023" numCol="1" anchor="ctr" anchorCtr="0" compatLnSpc="1">
            <a:prstTxWarp prst="textNoShape">
              <a:avLst/>
            </a:prstTxWarp>
          </a:bodyPr>
          <a:lstStyle>
            <a:lvl1pPr algn="r">
              <a:defRPr kumimoji="1" sz="900" b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fld id="{45B57617-C73E-A84E-9A69-4E054CAA049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52" charset="0"/>
          <a:ea typeface="ＭＳ Ｐゴシック" pitchFamily="52" charset="-128"/>
          <a:cs typeface="ＭＳ Ｐゴシック" charset="0"/>
        </a:defRPr>
      </a:lvl5pPr>
      <a:lvl6pPr marL="360228" algn="ctr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52" charset="0"/>
          <a:ea typeface="ＭＳ Ｐゴシック" pitchFamily="52" charset="-128"/>
        </a:defRPr>
      </a:lvl6pPr>
      <a:lvl7pPr marL="720456" algn="ctr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52" charset="0"/>
          <a:ea typeface="ＭＳ Ｐゴシック" pitchFamily="52" charset="-128"/>
        </a:defRPr>
      </a:lvl7pPr>
      <a:lvl8pPr marL="1080684" algn="ctr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52" charset="0"/>
          <a:ea typeface="ＭＳ Ｐゴシック" pitchFamily="52" charset="-128"/>
        </a:defRPr>
      </a:lvl8pPr>
      <a:lvl9pPr marL="1440912" algn="ctr" rtl="0" fontAlgn="base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Calibri" pitchFamily="52" charset="0"/>
          <a:ea typeface="ＭＳ Ｐゴシック" pitchFamily="52" charset="-128"/>
        </a:defRPr>
      </a:lvl9pPr>
    </p:titleStyle>
    <p:bodyStyle>
      <a:lvl1pPr marL="270171" indent="-27017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5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85370" indent="-22514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900570" indent="-18011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60798" indent="-18011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21025" indent="-18011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1981253" indent="-180114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341481" indent="-180114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701709" indent="-180114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061937" indent="-180114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228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0456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684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912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01139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61367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21595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81823" algn="l" defTabSz="720456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4" name="Rectangle 4"/>
          <p:cNvSpPr>
            <a:spLocks noChangeArrowheads="1"/>
          </p:cNvSpPr>
          <p:nvPr/>
        </p:nvSpPr>
        <p:spPr bwMode="auto">
          <a:xfrm>
            <a:off x="492888" y="527876"/>
            <a:ext cx="6218638" cy="2352927"/>
          </a:xfrm>
          <a:prstGeom prst="rect">
            <a:avLst/>
          </a:prstGeom>
          <a:solidFill>
            <a:srgbClr val="D43B27"/>
          </a:solidFill>
          <a:ln w="12700">
            <a:solidFill>
              <a:srgbClr val="FFBE00"/>
            </a:solidFill>
            <a:miter lim="800000"/>
            <a:headEnd/>
            <a:tailEnd/>
          </a:ln>
          <a:effectLst/>
          <a:extLst/>
        </p:spPr>
        <p:txBody>
          <a:bodyPr wrap="none" lIns="72046" tIns="36023" rIns="72046" bIns="36023" anchor="ctr"/>
          <a:lstStyle/>
          <a:p>
            <a:pPr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572128" y="523378"/>
            <a:ext cx="5966345" cy="23463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72046" tIns="36023" rIns="72046" bIns="36023" anchor="ctr">
            <a:spAutoFit/>
          </a:bodyPr>
          <a:lstStyle/>
          <a:p>
            <a:pPr>
              <a:defRPr/>
            </a:pPr>
            <a:r>
              <a:rPr lang="ja-JP" altLang="en-US" sz="3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日本歯科医学教育学会総会</a:t>
            </a:r>
            <a:endParaRPr lang="en-US" altLang="ja-JP" sz="3800" dirty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  <a:p>
            <a:pPr>
              <a:defRPr/>
            </a:pPr>
            <a:r>
              <a:rPr lang="ja-JP" altLang="en-US" sz="3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および学術大会</a:t>
            </a:r>
          </a:p>
          <a:p>
            <a:pPr>
              <a:defRPr/>
            </a:pPr>
            <a:r>
              <a:rPr lang="en-US" altLang="ja-JP" sz="3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COI</a:t>
            </a:r>
            <a:r>
              <a:rPr lang="en-US" altLang="ja-JP" sz="1600" dirty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 </a:t>
            </a:r>
            <a:r>
              <a:rPr lang="ja-JP" altLang="en-US" sz="3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開示</a:t>
            </a:r>
            <a:endParaRPr lang="ja-JP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筆頭</a:t>
            </a:r>
            <a:r>
              <a:rPr lang="ja-JP" altLang="en-US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演者名：●●　●●</a:t>
            </a:r>
            <a:endParaRPr lang="ja-JP" altLang="en-US" sz="3700" b="0" dirty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664273" y="3366149"/>
            <a:ext cx="5845844" cy="91565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72046" tIns="36023" rIns="72046" bIns="36023" anchor="ctr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ja-JP" altLang="en-US" sz="21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演題発表に関連し、開示すべき</a:t>
            </a:r>
            <a:r>
              <a:rPr lang="en-US" altLang="ja-JP" sz="21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COI</a:t>
            </a:r>
            <a:r>
              <a:rPr lang="en-US" altLang="ja-JP" sz="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 </a:t>
            </a:r>
            <a:r>
              <a:rPr lang="ja-JP" altLang="en-US" sz="21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関係にある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sz="21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企業などはありません。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491637" y="2653141"/>
            <a:ext cx="6231147" cy="4015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46" tIns="36023" rIns="72046" bIns="36023" anchor="ctr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ja-JP" altLang="en-US" sz="17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演題発表に関連し、開示すべき</a:t>
            </a:r>
            <a:r>
              <a:rPr lang="en-US" altLang="ja-JP" sz="17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COI</a:t>
            </a:r>
            <a:r>
              <a:rPr lang="en-US" altLang="ja-JP" sz="8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 </a:t>
            </a:r>
            <a:r>
              <a:rPr lang="ja-JP" altLang="en-US" sz="17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関係にある企業などとして、</a:t>
            </a:r>
          </a:p>
        </p:txBody>
      </p:sp>
      <p:sp>
        <p:nvSpPr>
          <p:cNvPr id="295942" name="Text Box 6"/>
          <p:cNvSpPr txBox="1">
            <a:spLocks noChangeArrowheads="1"/>
          </p:cNvSpPr>
          <p:nvPr/>
        </p:nvSpPr>
        <p:spPr bwMode="auto">
          <a:xfrm>
            <a:off x="644257" y="3010896"/>
            <a:ext cx="2410644" cy="21215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46" tIns="36023" rIns="72046" bIns="36023"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en-US" altLang="ja-JP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①</a:t>
            </a: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顧問：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②株保有・利益：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③特許使用料：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④講演料：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⑤原稿料：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⑥受託研究・共同研究費：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⑦奨学寄付金：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⑧寄付講座所属：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⑨贈答品などの報酬：</a:t>
            </a:r>
          </a:p>
        </p:txBody>
      </p:sp>
      <p:sp>
        <p:nvSpPr>
          <p:cNvPr id="295943" name="Rectangle 7"/>
          <p:cNvSpPr>
            <a:spLocks noChangeArrowheads="1"/>
          </p:cNvSpPr>
          <p:nvPr/>
        </p:nvSpPr>
        <p:spPr bwMode="auto">
          <a:xfrm>
            <a:off x="492888" y="395952"/>
            <a:ext cx="6218638" cy="2245931"/>
          </a:xfrm>
          <a:prstGeom prst="rect">
            <a:avLst/>
          </a:prstGeom>
          <a:solidFill>
            <a:srgbClr val="D43B27"/>
          </a:solidFill>
          <a:ln w="12700">
            <a:solidFill>
              <a:srgbClr val="FFBE00"/>
            </a:solidFill>
            <a:miter lim="800000"/>
            <a:headEnd/>
            <a:tailEnd/>
          </a:ln>
          <a:effectLst/>
        </p:spPr>
        <p:txBody>
          <a:bodyPr wrap="none" lIns="72046" tIns="36023" rIns="72046" bIns="36023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295946" name="Text Box 10"/>
          <p:cNvSpPr txBox="1">
            <a:spLocks noChangeArrowheads="1"/>
          </p:cNvSpPr>
          <p:nvPr/>
        </p:nvSpPr>
        <p:spPr bwMode="auto">
          <a:xfrm>
            <a:off x="2958576" y="3010896"/>
            <a:ext cx="1786404" cy="21215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72046" tIns="36023" rIns="72046" bIns="36023" anchor="ctr">
            <a:spAutoFit/>
          </a:bodyPr>
          <a:lstStyle/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○○製薬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○○製薬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あり（○○製薬）</a:t>
            </a:r>
          </a:p>
          <a:p>
            <a:pPr algn="l">
              <a:lnSpc>
                <a:spcPct val="105000"/>
              </a:lnSpc>
              <a:defRPr/>
            </a:pPr>
            <a:r>
              <a:rPr lang="ja-JP" altLang="en-US" sz="140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なし</a:t>
            </a:r>
          </a:p>
        </p:txBody>
      </p:sp>
      <p:sp>
        <p:nvSpPr>
          <p:cNvPr id="295947" name="Rectangle 11"/>
          <p:cNvSpPr>
            <a:spLocks noChangeArrowheads="1"/>
          </p:cNvSpPr>
          <p:nvPr/>
        </p:nvSpPr>
        <p:spPr bwMode="auto">
          <a:xfrm>
            <a:off x="3811746" y="3368651"/>
            <a:ext cx="2899779" cy="446568"/>
          </a:xfrm>
          <a:prstGeom prst="rect">
            <a:avLst/>
          </a:prstGeom>
          <a:solidFill>
            <a:srgbClr val="FFFFFF"/>
          </a:solidFill>
          <a:ln w="38100">
            <a:solidFill>
              <a:srgbClr val="E00202"/>
            </a:solidFill>
            <a:miter lim="800000"/>
            <a:headEnd/>
            <a:tailEnd/>
          </a:ln>
          <a:effectLst/>
        </p:spPr>
        <p:txBody>
          <a:bodyPr wrap="none" lIns="72046" tIns="36023" rIns="72046" bIns="36023" anchor="ctr"/>
          <a:lstStyle/>
          <a:p>
            <a:pPr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ゴシック" pitchFamily="52" charset="-128"/>
              <a:cs typeface="+mn-cs"/>
            </a:endParaRPr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3769330" y="3448653"/>
            <a:ext cx="2979608" cy="27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46" tIns="36023" rIns="72046" bIns="36023" anchor="ctr">
            <a:spAutoFit/>
          </a:bodyPr>
          <a:lstStyle/>
          <a:p>
            <a:r>
              <a:rPr lang="en-US" altLang="ja-JP" sz="1300" b="0">
                <a:solidFill>
                  <a:srgbClr val="FF0000"/>
                </a:solidFill>
              </a:rPr>
              <a:t>←</a:t>
            </a:r>
            <a:r>
              <a:rPr lang="ja-JP" altLang="en-US" sz="1300" b="0">
                <a:solidFill>
                  <a:srgbClr val="FF0000"/>
                </a:solidFill>
              </a:rPr>
              <a:t>開示すべき内容がある項目のみ記載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72128" y="314605"/>
            <a:ext cx="5966345" cy="234634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72046" tIns="36023" rIns="72046" bIns="36023" anchor="ctr">
            <a:spAutoFit/>
          </a:bodyPr>
          <a:lstStyle/>
          <a:p>
            <a:pPr>
              <a:defRPr/>
            </a:pPr>
            <a:r>
              <a:rPr lang="ja-JP" altLang="en-US" sz="3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日本歯科医学教育学会総会</a:t>
            </a:r>
            <a:endParaRPr lang="en-US" altLang="ja-JP" sz="3800" dirty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  <a:p>
            <a:pPr>
              <a:defRPr/>
            </a:pPr>
            <a:r>
              <a:rPr lang="ja-JP" altLang="en-US" sz="3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および学術大会</a:t>
            </a:r>
          </a:p>
          <a:p>
            <a:pPr>
              <a:defRPr/>
            </a:pPr>
            <a:r>
              <a:rPr lang="en-US" altLang="ja-JP" sz="3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COI</a:t>
            </a:r>
            <a:r>
              <a:rPr lang="en-US" altLang="ja-JP" sz="1600" dirty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 </a:t>
            </a:r>
            <a:r>
              <a:rPr lang="ja-JP" altLang="en-US" sz="3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開示</a:t>
            </a:r>
            <a:endParaRPr lang="ja-JP" altLang="en-US" sz="3200" b="0" dirty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  <a:p>
            <a:pPr>
              <a:lnSpc>
                <a:spcPct val="130000"/>
              </a:lnSpc>
              <a:defRPr/>
            </a:pPr>
            <a:r>
              <a:rPr lang="ja-JP" altLang="en-US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筆頭</a:t>
            </a:r>
            <a:r>
              <a:rPr lang="ja-JP" altLang="en-US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ゴシック" pitchFamily="52" charset="-128"/>
                <a:cs typeface="+mn-cs"/>
              </a:rPr>
              <a:t>演者名：●●　●●</a:t>
            </a:r>
            <a:endParaRPr lang="ja-JP" altLang="en-US" sz="3700" b="0" dirty="0">
              <a:effectLst>
                <a:outerShdw blurRad="38100" dist="38100" dir="2700000" algn="tl">
                  <a:srgbClr val="000000"/>
                </a:outerShdw>
              </a:effectLst>
              <a:ea typeface="ＭＳ ゴシック" pitchFamily="52" charset="-128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">
      <a:dk1>
        <a:srgbClr val="769D93"/>
      </a:dk1>
      <a:lt1>
        <a:srgbClr val="FFFFFF"/>
      </a:lt1>
      <a:dk2>
        <a:srgbClr val="6B9294"/>
      </a:dk2>
      <a:lt2>
        <a:srgbClr val="FFFFCC"/>
      </a:lt2>
      <a:accent1>
        <a:srgbClr val="49847C"/>
      </a:accent1>
      <a:accent2>
        <a:srgbClr val="2F71B9"/>
      </a:accent2>
      <a:accent3>
        <a:srgbClr val="BAC7C8"/>
      </a:accent3>
      <a:accent4>
        <a:srgbClr val="DADADA"/>
      </a:accent4>
      <a:accent5>
        <a:srgbClr val="B1C2BF"/>
      </a:accent5>
      <a:accent6>
        <a:srgbClr val="2A66A7"/>
      </a:accent6>
      <a:hlink>
        <a:srgbClr val="93B6DC"/>
      </a:hlink>
      <a:folHlink>
        <a:srgbClr val="54CA89"/>
      </a:folHlink>
    </a:clrScheme>
    <a:fontScheme name="Beam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 テーマ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テーマ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6000" b="1" i="0" u="none" strike="noStrike" cap="none" normalizeH="0" baseline="0" smtClean="0">
            <a:ln>
              <a:noFill/>
            </a:ln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ゴシック" pitchFamily="52" charset="-128"/>
          </a:defRPr>
        </a:defPPr>
      </a:lstStyle>
    </a:lnDef>
  </a:objectDefaults>
  <a:extraClrSchemeLst>
    <a:extraClrScheme>
      <a:clrScheme name="Office テーマ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am 2">
    <a:dk1>
      <a:srgbClr val="000080"/>
    </a:dk1>
    <a:lt1>
      <a:srgbClr val="FFFFFF"/>
    </a:lt1>
    <a:dk2>
      <a:srgbClr val="000099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ADADA"/>
    </a:accent4>
    <a:accent5>
      <a:srgbClr val="ADB8FF"/>
    </a:accent5>
    <a:accent6>
      <a:srgbClr val="6F3FBC"/>
    </a:accent6>
    <a:hlink>
      <a:srgbClr val="86D1EC"/>
    </a:hlink>
    <a:folHlink>
      <a:srgbClr val="45C98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712</TotalTime>
  <Words>138</Words>
  <Application>Microsoft Macintosh PowerPoint</Application>
  <PresentationFormat>ユーザー設定</PresentationFormat>
  <Paragraphs>30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Beam</vt:lpstr>
      <vt:lpstr>Office テーマ</vt:lpstr>
      <vt:lpstr>PowerPoint プレゼンテーション</vt:lpstr>
      <vt:lpstr>PowerPoint プレゼンテーション</vt:lpstr>
    </vt:vector>
  </TitlesOfParts>
  <Company>Med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多田</dc:creator>
  <cp:lastModifiedBy>内村</cp:lastModifiedBy>
  <cp:revision>96</cp:revision>
  <cp:lastPrinted>2014-11-12T05:57:19Z</cp:lastPrinted>
  <dcterms:created xsi:type="dcterms:W3CDTF">2009-04-30T05:30:41Z</dcterms:created>
  <dcterms:modified xsi:type="dcterms:W3CDTF">2014-11-12T06:00:18Z</dcterms:modified>
</cp:coreProperties>
</file>