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16" r:id="rId2"/>
  </p:sldMasterIdLst>
  <p:notesMasterIdLst>
    <p:notesMasterId r:id="rId5"/>
  </p:notesMasterIdLst>
  <p:handoutMasterIdLst>
    <p:handoutMasterId r:id="rId6"/>
  </p:handoutMasterIdLst>
  <p:sldIdLst>
    <p:sldId id="351" r:id="rId3"/>
    <p:sldId id="350" r:id="rId4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5pPr>
    <a:lvl6pPr marL="22860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6pPr>
    <a:lvl7pPr marL="27432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7pPr>
    <a:lvl8pPr marL="32004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8pPr>
    <a:lvl9pPr marL="36576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00"/>
    <a:srgbClr val="D43B27"/>
    <a:srgbClr val="E07243"/>
    <a:srgbClr val="7A1F7F"/>
    <a:srgbClr val="884FBB"/>
    <a:srgbClr val="A021BB"/>
    <a:srgbClr val="B75DDC"/>
    <a:srgbClr val="055238"/>
    <a:srgbClr val="045241"/>
    <a:srgbClr val="005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139" d="100"/>
          <a:sy n="139" d="100"/>
        </p:scale>
        <p:origin x="-24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403A2ECF-5192-064E-B783-92FDABEF53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299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F6A36C8C-F2FD-814D-A386-E6407389CF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362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ゴシック" pitchFamily="52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ゴシック" pitchFamily="52" charset="-128"/>
                  <a:cs typeface="+mn-cs"/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ＭＳ Ｐゴシック" charset="0"/>
              </a:defRPr>
            </a:lvl1pPr>
          </a:lstStyle>
          <a:p>
            <a:fld id="{2CA4160B-9387-7C49-8E35-185FB58033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724208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00189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70691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8073C-D5FC-2044-ADF4-229FCFFD29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175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941B3-EB75-8F43-8260-4BF5A07C89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65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F65B1-2EA6-2D4C-AF8E-63E05FCBA2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560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BB6BE-2D9A-C649-8670-EB48CD03A2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6998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FDF9-2240-CB49-9956-64B08F2206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685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01C5-D386-394D-BE27-E4761D62AA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784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C360-3428-A941-BF33-3E24A0D914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6937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EDA3B-E0EF-C84C-BBAC-8EF22F51E1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96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709129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6C0FF-74A1-E545-B1FE-ADFF06415B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91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C76F9-7FD5-7A49-AF6A-A9FCC4D419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797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F8ED3-23F1-444E-BD06-53830C34CC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993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68139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802191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8950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933791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0125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5481559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80513828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72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 xmlns:p14="http://schemas.microsoft.com/office/powerpoint/2010/main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charset="0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0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72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45B57617-C73E-A84E-9A69-4E054CAA04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625475" y="669925"/>
            <a:ext cx="7891463" cy="2986088"/>
          </a:xfrm>
          <a:prstGeom prst="rect">
            <a:avLst/>
          </a:prstGeom>
          <a:solidFill>
            <a:srgbClr val="D43B27"/>
          </a:solidFill>
          <a:ln w="12700">
            <a:solidFill>
              <a:srgbClr val="FFBE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726031" y="664216"/>
            <a:ext cx="7571303" cy="2977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日本歯科医学教育学会総会</a:t>
            </a:r>
            <a:endParaRPr lang="en-US" altLang="ja-JP" sz="4800" dirty="0" smtClean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  <a:p>
            <a:pPr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COI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 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開示</a:t>
            </a:r>
            <a:endParaRPr lang="ja-JP" altLang="en-US" sz="4000" b="0" dirty="0" smtClean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3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筆頭</a:t>
            </a:r>
            <a:r>
              <a:rPr lang="ja-JP" altLang="en-US" sz="3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演者名：●●　●●</a:t>
            </a:r>
            <a:endParaRPr lang="ja-JP" altLang="en-US" sz="4700" b="0" dirty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842963" y="4271963"/>
            <a:ext cx="7418387" cy="1162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27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演題発表に関連し、開示すべき</a:t>
            </a:r>
            <a:r>
              <a:rPr lang="en-US" altLang="ja-JP" sz="27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COI</a:t>
            </a:r>
            <a:r>
              <a:rPr lang="en-US" altLang="ja-JP" sz="10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 </a:t>
            </a:r>
            <a:r>
              <a:rPr lang="ja-JP" altLang="en-US" sz="27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関係にある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7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企業などはありません。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623888" y="3367088"/>
            <a:ext cx="7907337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21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演題発表に関連し、開示すべき</a:t>
            </a:r>
            <a:r>
              <a:rPr lang="en-US" altLang="ja-JP" sz="21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COI</a:t>
            </a:r>
            <a:r>
              <a:rPr lang="en-US" altLang="ja-JP" sz="10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 </a:t>
            </a:r>
            <a:r>
              <a:rPr lang="ja-JP" altLang="en-US" sz="21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関係にある企業などとして、</a:t>
            </a:r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817563" y="3821113"/>
            <a:ext cx="3059112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en-US" altLang="ja-JP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①</a:t>
            </a: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顧問：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②株保有・利益：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③特許使用料：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④講演料：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⑤原稿料：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⑥受託研究・共同研究費：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⑦奨学寄付金：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⑧寄付講座所属：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⑨贈答品などの報酬：</a:t>
            </a:r>
          </a:p>
        </p:txBody>
      </p:sp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625475" y="502501"/>
            <a:ext cx="7891463" cy="2850300"/>
          </a:xfrm>
          <a:prstGeom prst="rect">
            <a:avLst/>
          </a:prstGeom>
          <a:solidFill>
            <a:srgbClr val="D43B27"/>
          </a:solidFill>
          <a:ln w="12700">
            <a:solidFill>
              <a:srgbClr val="FFBE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3754438" y="3821113"/>
            <a:ext cx="2266950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あり（○○製薬）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4837113" y="4275138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4854575" y="4381500"/>
            <a:ext cx="3638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600" b="0">
                <a:solidFill>
                  <a:srgbClr val="FF0000"/>
                </a:solidFill>
              </a:rPr>
              <a:t>←</a:t>
            </a:r>
            <a:r>
              <a:rPr lang="ja-JP" altLang="en-US" sz="1600" b="0">
                <a:solidFill>
                  <a:srgbClr val="FF0000"/>
                </a:solidFill>
              </a:rPr>
              <a:t>開示すべき内容がある項目のみ記載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26031" y="399264"/>
            <a:ext cx="7571303" cy="2977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日本歯科医学教育学会総会</a:t>
            </a:r>
            <a:endParaRPr lang="en-US" altLang="ja-JP" sz="4800" dirty="0" smtClean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  <a:p>
            <a:pPr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COI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 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開示</a:t>
            </a:r>
            <a:endParaRPr lang="ja-JP" altLang="en-US" sz="4000" b="0" dirty="0" smtClean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3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筆頭</a:t>
            </a:r>
            <a:r>
              <a:rPr lang="ja-JP" altLang="en-US" sz="3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演者名：●●　●●</a:t>
            </a:r>
            <a:endParaRPr lang="ja-JP" altLang="en-US" sz="4700" b="0" dirty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698</TotalTime>
  <Words>138</Words>
  <Application>Microsoft Macintosh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Beam</vt:lpstr>
      <vt:lpstr>Office テーマ</vt:lpstr>
      <vt:lpstr>PowerPoint プレゼンテーション</vt:lpstr>
      <vt:lpstr>PowerPoint プレゼンテーション</vt:lpstr>
    </vt:vector>
  </TitlesOfParts>
  <Company>Med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内村</cp:lastModifiedBy>
  <cp:revision>95</cp:revision>
  <cp:lastPrinted>2011-04-05T06:26:08Z</cp:lastPrinted>
  <dcterms:created xsi:type="dcterms:W3CDTF">2009-04-30T05:30:41Z</dcterms:created>
  <dcterms:modified xsi:type="dcterms:W3CDTF">2014-10-31T07:04:27Z</dcterms:modified>
</cp:coreProperties>
</file>